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72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C2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s 2"/>
          <p:cNvSpPr/>
          <p:nvPr/>
        </p:nvSpPr>
        <p:spPr>
          <a:xfrm>
            <a:off x="14605" y="-15240"/>
            <a:ext cx="12177395" cy="6873240"/>
          </a:xfrm>
          <a:prstGeom prst="rect">
            <a:avLst/>
          </a:prstGeom>
          <a:blipFill>
            <a:blip r:embed="rId1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I</a:t>
            </a:r>
            <a:r>
              <a:rPr lang="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SLOM KARIMOV NOM</a:t>
            </a:r>
            <a:r>
              <a:rPr lang="en-US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IDAGI  TOSHKENT DAVLAT TEXNIKA UNIVERSITETI ELEKTRONIKA VA </a:t>
            </a:r>
            <a:br>
              <a:rPr lang="en-US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</a:br>
            <a:r>
              <a:rPr lang="en-US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AVTOMATIKA </a:t>
            </a:r>
            <a:r>
              <a:rPr lang="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F</a:t>
            </a:r>
            <a:r>
              <a:rPr lang="en-US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AKULTETI </a:t>
            </a:r>
            <a:br>
              <a:rPr lang="en-US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</a:br>
            <a:r>
              <a:rPr lang="en-US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1-kurs talabasi</a:t>
            </a:r>
            <a:br>
              <a:rPr lang="en-US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</a:br>
            <a:r>
              <a:rPr lang="en-US" altLang="en-US" sz="48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kimyo fanidan mustaqil ish</a:t>
            </a:r>
            <a:endParaRPr lang="en-US" altLang="en-US" sz="4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sym typeface="+mn-ea"/>
            </a:endParaRPr>
          </a:p>
          <a:p>
            <a:pPr algn="ctr"/>
            <a:endParaRPr lang="en-US" sz="4800"/>
          </a:p>
          <a:p>
            <a:pPr algn="ctr"/>
            <a:endParaRPr lang="en-US" sz="4800"/>
          </a:p>
          <a:p>
            <a:pPr algn="r"/>
            <a:r>
              <a:rPr lang="" altLang="en-US" sz="48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175-22 IMT guruh talabasi Altaev Kazbek</a:t>
            </a:r>
            <a:endParaRPr lang="" altLang="en-US" sz="480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2024" t="8595" r="22599" b="961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2985" t="9248" r="23568" b="10320"/>
          <a:stretch>
            <a:fillRect/>
          </a:stretch>
        </p:blipFill>
        <p:spPr>
          <a:xfrm>
            <a:off x="-635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2599" t="8595" r="23756" b="9952"/>
          <a:stretch>
            <a:fillRect/>
          </a:stretch>
        </p:blipFill>
        <p:spPr>
          <a:xfrm>
            <a:off x="635" y="5080"/>
            <a:ext cx="12191365" cy="68535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2796" t="6523" r="23371" b="9966"/>
          <a:stretch>
            <a:fillRect/>
          </a:stretch>
        </p:blipFill>
        <p:spPr>
          <a:xfrm>
            <a:off x="0" y="10160"/>
            <a:ext cx="12191365" cy="682879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2410" t="8580" r="23756" b="7894"/>
          <a:stretch>
            <a:fillRect/>
          </a:stretch>
        </p:blipFill>
        <p:spPr>
          <a:xfrm>
            <a:off x="0" y="-12065"/>
            <a:ext cx="12192635" cy="68700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3732" t="10959" r="23075" b="9558"/>
          <a:stretch>
            <a:fillRect/>
          </a:stretch>
        </p:blipFill>
        <p:spPr>
          <a:xfrm>
            <a:off x="635" y="0"/>
            <a:ext cx="12191365" cy="68338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rcRect l="23499" t="10725" r="22990" b="9091"/>
          <a:stretch>
            <a:fillRect/>
          </a:stretch>
        </p:blipFill>
        <p:spPr>
          <a:xfrm>
            <a:off x="635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3075" t="8857" r="22821" b="10025"/>
          <a:stretch>
            <a:fillRect/>
          </a:stretch>
        </p:blipFill>
        <p:spPr>
          <a:xfrm>
            <a:off x="635" y="0"/>
            <a:ext cx="1219073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rcRect l="22418" t="8857" r="22164" b="8857"/>
          <a:stretch>
            <a:fillRect/>
          </a:stretch>
        </p:blipFill>
        <p:spPr>
          <a:xfrm>
            <a:off x="7620" y="0"/>
            <a:ext cx="12184380" cy="68408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1794" t="9529" r="23953" b="9966"/>
          <a:stretch>
            <a:fillRect/>
          </a:stretch>
        </p:blipFill>
        <p:spPr>
          <a:xfrm>
            <a:off x="0" y="635"/>
            <a:ext cx="12192000" cy="68237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2197" t="10215" r="22377" b="9441"/>
          <a:stretch>
            <a:fillRect/>
          </a:stretch>
        </p:blipFill>
        <p:spPr>
          <a:xfrm>
            <a:off x="635" y="4445"/>
            <a:ext cx="12145645" cy="68541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2410" t="7894" r="23568" b="8245"/>
          <a:stretch>
            <a:fillRect/>
          </a:stretch>
        </p:blipFill>
        <p:spPr>
          <a:xfrm>
            <a:off x="635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2410" t="8595" r="22024" b="9266"/>
          <a:stretch>
            <a:fillRect/>
          </a:stretch>
        </p:blipFill>
        <p:spPr>
          <a:xfrm>
            <a:off x="-635" y="-11430"/>
            <a:ext cx="12192635" cy="68446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180</Words>
  <Application>WPS Presentation</Application>
  <PresentationFormat>Widescreen</PresentationFormat>
  <Paragraphs>5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SimSun</vt:lpstr>
      <vt:lpstr>Wingdings</vt:lpstr>
      <vt:lpstr>Microsoft YaHei</vt:lpstr>
      <vt:lpstr>Arial Unicode MS</vt:lpstr>
      <vt:lpstr>Calibri Light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user</cp:lastModifiedBy>
  <cp:revision>1</cp:revision>
  <dcterms:created xsi:type="dcterms:W3CDTF">2023-05-12T00:36:33Z</dcterms:created>
  <dcterms:modified xsi:type="dcterms:W3CDTF">2023-05-12T00:36:33Z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E4774E9FDF914AC28003982D4A1E9DA9</vt:lpwstr>
  </property>
  <property fmtid="{D5CDD505-2E9C-101B-9397-08002B2CF9AE}" pid="3" name="KSOProductBuildVer">
    <vt:lpwstr>1033-11.2.0.11219</vt:lpwstr>
  </property>
</Properties>
</file>

<file path=docProps/thumbnail.jpeg>
</file>